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1" r:id="rId5"/>
    <p:sldId id="257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rmAutofit/>
          </a:bodyPr>
          <a:lstStyle/>
          <a:p>
            <a:pPr algn="r"/>
            <a:r>
              <a:rPr lang="ru-RU" sz="3100" dirty="0" smtClean="0">
                <a:solidFill>
                  <a:srgbClr val="002060"/>
                </a:solidFill>
                <a:latin typeface="Bookman Old Style" pitchFamily="18" charset="0"/>
              </a:rPr>
              <a:t>Безопасность ребенка-дошкольника в сети Интернет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543800" cy="685800"/>
          </a:xfrm>
        </p:spPr>
        <p:txBody>
          <a:bodyPr>
            <a:noAutofit/>
          </a:bodyPr>
          <a:lstStyle/>
          <a:p>
            <a:endParaRPr lang="ru-RU" sz="2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23" r="69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За видимыми позитивными моментами скрывается множество опасностей…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91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Последствия…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886200" cy="2424525"/>
          </a:xfrm>
        </p:spPr>
      </p:pic>
      <p:sp>
        <p:nvSpPr>
          <p:cNvPr id="6" name="Текст 5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Зрение ребенка (близорукость, синдром «сухого глаза»)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Нервная система (эмоциональная лабильность, раздражительность, неустойчивость)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Опорно-двигательная система, осанка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Расстройство сна и аппетита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Последствия…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95536" y="2438400"/>
            <a:ext cx="4100264" cy="38709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Речевое развитие (задержка развития речи, скудный словарный запас)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Воображение и творческая активность (утрачивается способность и желание самостоятельно занять себя, содержательно и творчески играть)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Мышление (ребенок теряет способность к анализу, недостаточный кругозор, ограниченность интересов)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019872" cy="38709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Трудности установления контакта со сверстниками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Утрачивается способность к конструктивному решению конфликтов, умению договариваться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Повышенная эмоциональная возбудимость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Проявление жестокости и агрессии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Стирается ощущение «порога дозволенности»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Познавательная сфера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1772816"/>
            <a:ext cx="4343400" cy="64008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ookman Old Style" pitchFamily="18" charset="0"/>
              </a:rPr>
              <a:t>Социальная, эмоциональная  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Оружие массового поражения               свободного времени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Время,  потраченное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на компьютерные игры, ребенок может провести с пользой. 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То есть,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использование гаджетов всегда происходит за счет времени, которое ребенок может потратить на рисунок, сюжетную игру, постройку из конструктора или чтение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книг.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3075262_1024x7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81457"/>
            <a:ext cx="3886200" cy="3587262"/>
          </a:xfrm>
        </p:spPr>
      </p:pic>
    </p:spTree>
    <p:extLst>
      <p:ext uri="{BB962C8B-B14F-4D97-AF65-F5344CB8AC3E}">
        <p14:creationId xmlns:p14="http://schemas.microsoft.com/office/powerpoint/2010/main" val="22457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Как определить </a:t>
            </a:r>
            <a:b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есть у ребенка зависимость или нет?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50214"/>
            <a:ext cx="4244280" cy="50077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. Ваш ребенок играет в компьютерные игры меньше 30 минут в день?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2. Может ли ребенок занять себя игрой без планшета?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3. Ребенка легко отвлечь от компьютерной игры, позвав его кушать или играть?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4. Предпочтет ли ваш ребенок игру в конструктор, куклы машины компьютерной игре?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5. Может ли ребенок провести один или несколько  дней, ни разу не заглянув в компьютер?</a:t>
            </a:r>
          </a:p>
        </p:txBody>
      </p:sp>
      <p:pic>
        <p:nvPicPr>
          <p:cNvPr id="7" name="Содержимое 6" descr="HomeAutomationTerribleTwo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584825" cy="2965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Правила безопасности</a:t>
            </a:r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Определить домашние  правила использования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гаджетов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Использовать программы «Родительского контроля»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Учитывать  возрастные особенности ребенка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Посещение Интернет страниц только совместно с родителями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Строить с ребенком отношения, основанные на доверии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Учить ребенка критично относиться к полученной информации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1395393540d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580497"/>
            <a:ext cx="3886200" cy="2589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63688" y="5486400"/>
            <a:ext cx="7151712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… СДЕЛАТЬ ЖИЗНЬ РЕБЕНКА РАЗНООБРАЗНОЙ. НАСТОЛЬКО РАЗНООБРАЗНОЙ, ЧТО ИЛЛЮЗИЯ ИНТЕРЕСНОЙ ЖИЗНИ ПРОСТО НЕ БУДЕТ ПРИВЛЕКАТЬ…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Единственный путь избавления от            </a:t>
            </a:r>
            <a:r>
              <a:rPr lang="ru-RU" dirty="0" err="1" smtClean="0">
                <a:solidFill>
                  <a:srgbClr val="002060"/>
                </a:solidFill>
                <a:latin typeface="Bookman Old Style" pitchFamily="18" charset="0"/>
              </a:rPr>
              <a:t>гаджет-зависимости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dbc4ba70e110baa6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1370</TotalTime>
  <Words>304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Презентация PowerPoint</vt:lpstr>
      <vt:lpstr>За видимыми позитивными моментами скрывается множество опасностей…</vt:lpstr>
      <vt:lpstr>Последствия…</vt:lpstr>
      <vt:lpstr>Последствия…</vt:lpstr>
      <vt:lpstr>Оружие массового поражения               свободного времени</vt:lpstr>
      <vt:lpstr>Как определить  есть у ребенка зависимость или нет?</vt:lpstr>
      <vt:lpstr>Правила безопасности</vt:lpstr>
      <vt:lpstr>Единственный путь избавления от            гаджет-зависимости: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гаджетов на психическое здоровье деьтей</dc:title>
  <dc:creator>Надежда Моторина</dc:creator>
  <cp:lastModifiedBy>Сергей</cp:lastModifiedBy>
  <cp:revision>14</cp:revision>
  <dcterms:created xsi:type="dcterms:W3CDTF">2019-11-27T12:57:33Z</dcterms:created>
  <dcterms:modified xsi:type="dcterms:W3CDTF">2019-12-01T18:00:59Z</dcterms:modified>
</cp:coreProperties>
</file>